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http://gorkencheeri.tmweb.ru/wp-content/uploads/2019/10/</a:t>
            </a:r>
            <a:r>
              <a:rPr lang="ru-RU" dirty="0" err="1" smtClean="0"/>
              <a:t>ывы</a:t>
            </a:r>
            <a:r>
              <a:rPr lang="ru-RU" dirty="0" smtClean="0"/>
              <a:t>.</a:t>
            </a:r>
            <a:r>
              <a:rPr lang="en-US" dirty="0" smtClean="0"/>
              <a:t>jpg</a:t>
            </a:r>
            <a:endParaRPr lang="ru-RU" dirty="0"/>
          </a:p>
        </p:txBody>
      </p:sp>
      <p:pic>
        <p:nvPicPr>
          <p:cNvPr id="1026" name="Picture 2" descr="http://gorkencheeri.tmweb.ru/wp-content/uploads/2019/10/%D1%8B%D0%B2%D1%8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3666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31640" y="548680"/>
            <a:ext cx="74191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</a:t>
            </a:r>
            <a:r>
              <a:rPr lang="ru-RU" sz="3200" b="1" dirty="0" smtClean="0">
                <a:solidFill>
                  <a:srgbClr val="0070C0"/>
                </a:solidFill>
                <a:latin typeface="Franklin Gothic Heavy" pitchFamily="34" charset="0"/>
              </a:rPr>
              <a:t>ДЕЛОВАЯ ИГРА ДЛЯ ПЕДАГОГОВ:</a:t>
            </a:r>
            <a:br>
              <a:rPr lang="ru-RU" sz="3200" b="1" dirty="0" smtClean="0">
                <a:solidFill>
                  <a:srgbClr val="0070C0"/>
                </a:solidFill>
                <a:latin typeface="Franklin Gothic Heavy" pitchFamily="34" charset="0"/>
              </a:rPr>
            </a:br>
            <a:r>
              <a:rPr lang="ru-RU" sz="2800" b="1" dirty="0" smtClean="0">
                <a:solidFill>
                  <a:srgbClr val="00B050"/>
                </a:solidFill>
                <a:latin typeface="Franklin Gothic Heavy" pitchFamily="34" charset="0"/>
              </a:rPr>
              <a:t>          «ВСЯ НАША ЖИЗНЬ – ИГРА»</a:t>
            </a:r>
            <a:endParaRPr lang="ru-RU" sz="2800" b="1" dirty="0">
              <a:solidFill>
                <a:srgbClr val="00B050"/>
              </a:solidFill>
              <a:latin typeface="Franklin Gothic Heavy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691680" y="1437987"/>
            <a:ext cx="61206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Цель: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повысить профессиональный уровень педагогов.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Задачи: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* развивать коммуникативные качества педагогов;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*развить сплочённость, умение работать в команде, аргументировано отстаивать свою точку зрения;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*совершенствовать педагогическое мастерство педагогов, способствовать творческому поиску;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* расширить знания педагогов о современных подходах к организации сюжетно-ролевых игр.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Форма проведения: «деловая игра».</a:t>
            </a:r>
            <a:endParaRPr kumimoji="0" lang="ru-RU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http://gorkencheeri.tmweb.ru/wp-content/uploads/2019/10/</a:t>
            </a:r>
            <a:r>
              <a:rPr lang="ru-RU" dirty="0" err="1" smtClean="0"/>
              <a:t>ывы</a:t>
            </a:r>
            <a:r>
              <a:rPr lang="ru-RU" dirty="0" smtClean="0"/>
              <a:t>.</a:t>
            </a:r>
            <a:r>
              <a:rPr lang="en-US" dirty="0" smtClean="0"/>
              <a:t>jpg</a:t>
            </a:r>
            <a:endParaRPr lang="ru-RU" dirty="0"/>
          </a:p>
        </p:txBody>
      </p:sp>
      <p:pic>
        <p:nvPicPr>
          <p:cNvPr id="1026" name="Picture 2" descr="http://gorkencheeri.tmweb.ru/wp-content/uploads/2019/10/%D1%8B%D0%B2%D1%8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13666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35696" y="1052736"/>
            <a:ext cx="5400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  <a:latin typeface="Arial Black" pitchFamily="34" charset="0"/>
                <a:cs typeface="Aharoni" pitchFamily="2" charset="-79"/>
              </a:rPr>
              <a:t>«Игра – это огромное светлое окно, через которое в духовный мир ребёнка вливается поток представлений, понятий об окружающем мире». </a:t>
            </a:r>
            <a:r>
              <a:rPr lang="ru-RU" sz="2400" b="1" dirty="0" smtClean="0">
                <a:solidFill>
                  <a:srgbClr val="00B050"/>
                </a:solidFill>
                <a:latin typeface="Arial Black" pitchFamily="34" charset="0"/>
                <a:cs typeface="Aharoni" pitchFamily="2" charset="-79"/>
              </a:rPr>
              <a:t/>
            </a:r>
            <a:br>
              <a:rPr lang="ru-RU" sz="2400" b="1" dirty="0" smtClean="0">
                <a:solidFill>
                  <a:srgbClr val="00B050"/>
                </a:solidFill>
                <a:latin typeface="Arial Black" pitchFamily="34" charset="0"/>
                <a:cs typeface="Aharoni" pitchFamily="2" charset="-79"/>
              </a:rPr>
            </a:br>
            <a:r>
              <a:rPr lang="ru-RU" sz="2400" b="1" dirty="0" smtClean="0">
                <a:solidFill>
                  <a:srgbClr val="00B050"/>
                </a:solidFill>
                <a:latin typeface="Arial Black" pitchFamily="34" charset="0"/>
                <a:cs typeface="Aharoni" pitchFamily="2" charset="-79"/>
              </a:rPr>
              <a:t>                     В.А.СУХОМЛИНСКИЙ</a:t>
            </a:r>
            <a:endParaRPr lang="ru-RU" sz="2400" b="1" dirty="0">
              <a:solidFill>
                <a:srgbClr val="00B050"/>
              </a:solidFill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http://gorkencheeri.tmweb.ru/wp-content/uploads/2019/10/</a:t>
            </a:r>
            <a:r>
              <a:rPr lang="ru-RU" dirty="0" err="1" smtClean="0"/>
              <a:t>ывы</a:t>
            </a:r>
            <a:r>
              <a:rPr lang="ru-RU" dirty="0" smtClean="0"/>
              <a:t>.</a:t>
            </a:r>
            <a:r>
              <a:rPr lang="en-US" dirty="0" smtClean="0"/>
              <a:t>jpg</a:t>
            </a:r>
            <a:endParaRPr lang="ru-RU" dirty="0"/>
          </a:p>
        </p:txBody>
      </p:sp>
      <p:pic>
        <p:nvPicPr>
          <p:cNvPr id="1026" name="Picture 2" descr="http://gorkencheeri.tmweb.ru/wp-content/uploads/2019/10/%D1%8B%D0%B2%D1%8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5336"/>
            <a:ext cx="9113666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75656" y="476672"/>
            <a:ext cx="64807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Игра является основным видом деятельности ребенка дошкольного возраста и способствует всестороннему развитию личности ребенка. А вот значение и роль игры мы попытаемся разобраться в ходе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нашей деловой игры.</a:t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Задание 1. «Заморочки из бочки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2400" b="1" u="sng" dirty="0"/>
              <a:t> </a:t>
            </a:r>
            <a:r>
              <a:rPr lang="ru-RU" sz="2400" b="1" u="sng" dirty="0" smtClean="0"/>
              <a:t/>
            </a:r>
            <a:br>
              <a:rPr lang="ru-RU" sz="2400" b="1" u="sng" dirty="0" smtClean="0"/>
            </a:b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«Забавный штурм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b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Педагогические ситуации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http://gorkencheeri.tmweb.ru/wp-content/uploads/2019/10/</a:t>
            </a:r>
            <a:r>
              <a:rPr lang="ru-RU" dirty="0" err="1" smtClean="0"/>
              <a:t>ывы</a:t>
            </a:r>
            <a:r>
              <a:rPr lang="ru-RU" dirty="0" smtClean="0"/>
              <a:t>.</a:t>
            </a:r>
            <a:r>
              <a:rPr lang="en-US" dirty="0" smtClean="0"/>
              <a:t>jpg</a:t>
            </a:r>
            <a:endParaRPr lang="ru-RU" dirty="0"/>
          </a:p>
        </p:txBody>
      </p:sp>
      <p:pic>
        <p:nvPicPr>
          <p:cNvPr id="1026" name="Picture 2" descr="http://gorkencheeri.tmweb.ru/wp-content/uploads/2019/10/%D1%8B%D0%B2%D1%8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13666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75656" y="773996"/>
            <a:ext cx="684076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1. Воспитатель предложила детям сюжетно-ролевую игру «Путешествие на военном корабле». Дети сразу стали разбирать себе роли.</a:t>
            </a:r>
          </a:p>
          <a:p>
            <a:r>
              <a:rPr lang="ru-RU" sz="1600" b="1" dirty="0" smtClean="0"/>
              <a:t>- Я буду поваром, — громче всех сказала Кристина.</a:t>
            </a:r>
          </a:p>
          <a:p>
            <a:r>
              <a:rPr lang="ru-RU" sz="1600" b="1" dirty="0" smtClean="0"/>
              <a:t>- А я - капитаном! — сказал Артем.</a:t>
            </a:r>
          </a:p>
          <a:p>
            <a:r>
              <a:rPr lang="ru-RU" sz="1600" b="1" dirty="0" smtClean="0"/>
              <a:t>- Чур, я помощник капитана! — сказали одновременно Денис и Игорь.</a:t>
            </a:r>
          </a:p>
          <a:p>
            <a:r>
              <a:rPr lang="ru-RU" sz="1600" b="1" dirty="0" smtClean="0"/>
              <a:t>- Нет, я! — с агрессией повторял Игорь.</a:t>
            </a:r>
          </a:p>
          <a:p>
            <a:r>
              <a:rPr lang="ru-RU" sz="1600" b="1" dirty="0" smtClean="0"/>
              <a:t>- А я первый сказал!</a:t>
            </a:r>
          </a:p>
          <a:p>
            <a:r>
              <a:rPr lang="ru-RU" sz="1600" b="1" dirty="0" smtClean="0"/>
              <a:t>- Ну и что, ты уже был капитаном!</a:t>
            </a:r>
          </a:p>
          <a:p>
            <a:r>
              <a:rPr lang="ru-RU" sz="1600" b="1" u="sng" dirty="0" smtClean="0">
                <a:solidFill>
                  <a:srgbClr val="FF0000"/>
                </a:solidFill>
              </a:rPr>
              <a:t>Разрешите эту ситуацию.</a:t>
            </a:r>
            <a:br>
              <a:rPr lang="ru-RU" sz="1600" b="1" u="sng" dirty="0" smtClean="0">
                <a:solidFill>
                  <a:srgbClr val="FF0000"/>
                </a:solidFill>
              </a:rPr>
            </a:br>
            <a:endParaRPr lang="ru-RU" sz="1600" b="1" dirty="0" smtClean="0">
              <a:solidFill>
                <a:srgbClr val="FF0000"/>
              </a:solidFill>
            </a:endParaRPr>
          </a:p>
          <a:p>
            <a:r>
              <a:rPr lang="ru-RU" sz="1600" b="1" dirty="0" smtClean="0"/>
              <a:t>2. Две девочки (им по 6 лет) никак не могут договориться, кто будет мамой куклы Даши.</a:t>
            </a:r>
          </a:p>
          <a:p>
            <a:r>
              <a:rPr lang="ru-RU" sz="1600" b="1" dirty="0" smtClean="0"/>
              <a:t>- Я буду!</a:t>
            </a:r>
          </a:p>
          <a:p>
            <a:r>
              <a:rPr lang="ru-RU" sz="1600" b="1" dirty="0" smtClean="0"/>
              <a:t>- И я хочу! — спорят девочки.</a:t>
            </a:r>
          </a:p>
          <a:p>
            <a:r>
              <a:rPr lang="ru-RU" sz="1600" b="1" dirty="0" smtClean="0"/>
              <a:t>- Двух мам не бывает, — говорит одна из них.</a:t>
            </a:r>
          </a:p>
          <a:p>
            <a:r>
              <a:rPr lang="ru-RU" sz="1600" b="1" dirty="0" smtClean="0"/>
              <a:t>- Хочешь, ты будешь няней? — предлагает первая.</a:t>
            </a:r>
          </a:p>
          <a:p>
            <a:r>
              <a:rPr lang="ru-RU" sz="1600" b="1" dirty="0" smtClean="0"/>
              <a:t>- Нет, я буду только мамой! — настаивает вторая. Одна из девочек наклоняется над коляской, быстро берет на руки куклу и начинает ее укачивать.</a:t>
            </a:r>
          </a:p>
          <a:p>
            <a:r>
              <a:rPr lang="ru-RU" sz="1600" b="1" dirty="0" smtClean="0"/>
              <a:t>- Ну, а я тогда не буду играть! — обиделась другая.</a:t>
            </a:r>
          </a:p>
          <a:p>
            <a:r>
              <a:rPr lang="ru-RU" sz="1600" b="1" u="sng" dirty="0" smtClean="0">
                <a:solidFill>
                  <a:srgbClr val="FF0000"/>
                </a:solidFill>
              </a:rPr>
              <a:t>Разрешите ситуацию.</a:t>
            </a:r>
            <a:br>
              <a:rPr lang="ru-RU" sz="1600" b="1" u="sng" dirty="0" smtClean="0">
                <a:solidFill>
                  <a:srgbClr val="FF0000"/>
                </a:solidFill>
              </a:rPr>
            </a:br>
            <a:r>
              <a:rPr lang="ru-RU" sz="1600" b="1" u="sng" dirty="0" smtClean="0">
                <a:solidFill>
                  <a:srgbClr val="FF0000"/>
                </a:solidFill>
              </a:rPr>
              <a:t/>
            </a:r>
            <a:br>
              <a:rPr lang="ru-RU" sz="1600" b="1" u="sng" dirty="0" smtClean="0">
                <a:solidFill>
                  <a:srgbClr val="FF0000"/>
                </a:solidFill>
              </a:rPr>
            </a:b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404664"/>
            <a:ext cx="52176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Задание </a:t>
            </a:r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Педагогические ситуации».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http://gorkencheeri.tmweb.ru/wp-content/uploads/2019/10/</a:t>
            </a:r>
            <a:r>
              <a:rPr lang="ru-RU" dirty="0" err="1" smtClean="0"/>
              <a:t>ывы</a:t>
            </a:r>
            <a:r>
              <a:rPr lang="ru-RU" dirty="0" smtClean="0"/>
              <a:t>.</a:t>
            </a:r>
            <a:r>
              <a:rPr lang="en-US" dirty="0" smtClean="0"/>
              <a:t>jpg</a:t>
            </a:r>
            <a:endParaRPr lang="ru-RU" dirty="0"/>
          </a:p>
        </p:txBody>
      </p:sp>
      <p:pic>
        <p:nvPicPr>
          <p:cNvPr id="1026" name="Picture 2" descr="http://gorkencheeri.tmweb.ru/wp-content/uploads/2019/10/%D1%8B%D0%B2%D1%8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13666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75656" y="773996"/>
            <a:ext cx="68407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404664"/>
            <a:ext cx="52176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404664"/>
            <a:ext cx="684076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Задание </a:t>
            </a:r>
            <a:r>
              <a:rPr lang="ru-RU" sz="20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4. «Интригующая ситуация</a:t>
            </a:r>
            <a:r>
              <a:rPr lang="ru-RU" b="1" u="sng" dirty="0"/>
              <a:t>»</a:t>
            </a:r>
            <a:br>
              <a:rPr lang="ru-RU" b="1" u="sng" dirty="0"/>
            </a:br>
            <a:r>
              <a:rPr lang="ru-RU" sz="1600" dirty="0" smtClean="0"/>
              <a:t>1</a:t>
            </a:r>
            <a:r>
              <a:rPr lang="ru-RU" sz="1600" dirty="0"/>
              <a:t>. Детям для игр дали старые, потертые кубики, а из нового строительного материала воспитатель построила высотное задание. «Это для оформления игрой новой комнаты, дети еще маленькие, плохо строят — пусть учатся!» — объясняет воспитатель. ...На полке красуется великолепный сервиз для кукол, но дети его не берут. «Эти игрушки брать нельзя! Они для занятий!» — объясняют дети. И поэтому достают старенькую посуду и сервируют для кукол стол.</a:t>
            </a:r>
          </a:p>
          <a:p>
            <a:r>
              <a:rPr lang="ru-RU" sz="1600" b="1" u="sng" dirty="0"/>
              <a:t>Вопросы:</a:t>
            </a:r>
            <a:br>
              <a:rPr lang="ru-RU" sz="1600" b="1" u="sng" dirty="0"/>
            </a:br>
            <a:r>
              <a:rPr lang="ru-RU" sz="1600" b="1" dirty="0"/>
              <a:t>-</a:t>
            </a:r>
            <a:r>
              <a:rPr lang="ru-RU" sz="1600" dirty="0"/>
              <a:t> Нужен ли в группе материал, «дразнящий детей»?</a:t>
            </a:r>
            <a:br>
              <a:rPr lang="ru-RU" sz="1600" dirty="0"/>
            </a:br>
            <a:r>
              <a:rPr lang="ru-RU" sz="1600" dirty="0"/>
              <a:t>-Какие требования предъявляются к подбору игрушек в группе?</a:t>
            </a:r>
            <a:br>
              <a:rPr lang="ru-RU" sz="1600" dirty="0"/>
            </a:br>
            <a:r>
              <a:rPr lang="ru-RU" sz="1600" dirty="0"/>
              <a:t>- Были ли у вас в детстве любимые игрушки, и почему Вы их любили?</a:t>
            </a:r>
            <a:br>
              <a:rPr lang="ru-RU" sz="1600" dirty="0"/>
            </a:br>
            <a:endParaRPr lang="ru-RU" sz="1600" dirty="0"/>
          </a:p>
          <a:p>
            <a:r>
              <a:rPr lang="ru-RU" sz="1600" dirty="0"/>
              <a:t>2. Воспитатель видела в соседнем детском саду, что дети интересно играли в рыбаков. Для того чтобы перенести эту игру в свою группу, она сама сделала рыболовные снасти и предложила детям тему игры.</a:t>
            </a:r>
          </a:p>
          <a:p>
            <a:r>
              <a:rPr lang="ru-RU" sz="1600" dirty="0"/>
              <a:t>Игры не получилось, воспитателю все время приходилось подсказывать детям, что делать дальше.</a:t>
            </a:r>
          </a:p>
          <a:p>
            <a:r>
              <a:rPr lang="ru-RU" sz="1600" b="1" u="sng" dirty="0"/>
              <a:t>Вопросы:</a:t>
            </a:r>
            <a:r>
              <a:rPr lang="ru-RU" sz="1600" dirty="0"/>
              <a:t> </a:t>
            </a:r>
            <a:br>
              <a:rPr lang="ru-RU" sz="1600" dirty="0"/>
            </a:br>
            <a:r>
              <a:rPr lang="ru-RU" sz="1600" dirty="0"/>
              <a:t>- Объясните, почему не получилась игра? </a:t>
            </a:r>
            <a:br>
              <a:rPr lang="ru-RU" sz="1600" dirty="0"/>
            </a:br>
            <a:r>
              <a:rPr lang="ru-RU" sz="1600" dirty="0"/>
              <a:t>-Как сделать, чтобы в игре все дети были активны, могли выполнять и главные, и второстепенные роли?</a:t>
            </a:r>
          </a:p>
        </p:txBody>
      </p:sp>
    </p:spTree>
    <p:extLst>
      <p:ext uri="{BB962C8B-B14F-4D97-AF65-F5344CB8AC3E}">
        <p14:creationId xmlns:p14="http://schemas.microsoft.com/office/powerpoint/2010/main" val="402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http://gorkencheeri.tmweb.ru/wp-content/uploads/2019/10/</a:t>
            </a:r>
            <a:r>
              <a:rPr lang="ru-RU" dirty="0" err="1" smtClean="0"/>
              <a:t>ывы</a:t>
            </a:r>
            <a:r>
              <a:rPr lang="ru-RU" dirty="0" smtClean="0"/>
              <a:t>.</a:t>
            </a:r>
            <a:r>
              <a:rPr lang="en-US" dirty="0" smtClean="0"/>
              <a:t>jpg</a:t>
            </a:r>
            <a:endParaRPr lang="ru-RU" dirty="0"/>
          </a:p>
        </p:txBody>
      </p:sp>
      <p:pic>
        <p:nvPicPr>
          <p:cNvPr id="1026" name="Picture 2" descr="http://gorkencheeri.tmweb.ru/wp-content/uploads/2019/10/%D1%8B%D0%B2%D1%8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34" y="188640"/>
            <a:ext cx="9113666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75656" y="773996"/>
            <a:ext cx="68407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404664"/>
            <a:ext cx="52176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773996"/>
            <a:ext cx="51663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/>
              <a:t>                  </a:t>
            </a:r>
            <a:r>
              <a:rPr lang="ru-RU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24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 Кроссворд»</a:t>
            </a:r>
            <a: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https://ped-kopilka.ru/upload/blogs/15843_620bb7bbb000e137410d2ddde73841ac.jpg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484784"/>
            <a:ext cx="5850532" cy="4225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857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http://gorkencheeri.tmweb.ru/wp-content/uploads/2019/10/</a:t>
            </a:r>
            <a:r>
              <a:rPr lang="ru-RU" dirty="0" err="1" smtClean="0"/>
              <a:t>ывы</a:t>
            </a:r>
            <a:r>
              <a:rPr lang="ru-RU" dirty="0" smtClean="0"/>
              <a:t>.</a:t>
            </a:r>
            <a:r>
              <a:rPr lang="en-US" dirty="0" smtClean="0"/>
              <a:t>jpg</a:t>
            </a:r>
            <a:endParaRPr lang="ru-RU" dirty="0"/>
          </a:p>
        </p:txBody>
      </p:sp>
      <p:pic>
        <p:nvPicPr>
          <p:cNvPr id="1026" name="Picture 2" descr="http://gorkencheeri.tmweb.ru/wp-content/uploads/2019/10/%D1%8B%D0%B2%D1%8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13666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75656" y="773996"/>
            <a:ext cx="68407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404664"/>
            <a:ext cx="52176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404664"/>
            <a:ext cx="676875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Итак</a:t>
            </a:r>
            <a:r>
              <a:rPr lang="ru-RU" dirty="0" smtClean="0"/>
              <a:t>, сюжетно </a:t>
            </a:r>
            <a:r>
              <a:rPr lang="ru-RU" dirty="0"/>
              <a:t>– ролевая игра – особый вид, где формируются игровые умения детей дошкольного возраста, которая нуждается в правильной организации. Поэтому необходимо направить все свои знания и умения на то, чтобы игра для детей стала интересной, увлекательной, самостоятельной деятельностью, чтобы каждый ребенок мог проявлять в ней свои способности и умения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b="1" u="sng" dirty="0" smtClean="0"/>
              <a:t> </a:t>
            </a:r>
            <a:r>
              <a:rPr lang="ru-RU" b="1" u="sng" dirty="0"/>
              <a:t>Притча</a:t>
            </a:r>
            <a:endParaRPr lang="ru-RU" dirty="0"/>
          </a:p>
          <a:p>
            <a:r>
              <a:rPr lang="ru-RU" dirty="0"/>
              <a:t>"Жил мудрец, который знал все. Один человек захотел доказать, что мудрец знает не все. Зажав в ладонях бабочку, он спросил: "Скажи, мудрец, какая бабочка у меня в руках: мертвая или живая?” А сам думает: "Скажет живая – я ее умертвляю, скажет мертвая – выпущу”. Мудрец, подумав, ответил: "Все в твоих руках”. Эту притчу я взяла не случайно. Ведь все действительно в наших руках, не бойтесь творить, искать что-то новое, познавать неизвестное.  Ведь игра – это целый мир.</a:t>
            </a:r>
            <a:br>
              <a:rPr lang="ru-RU" dirty="0"/>
            </a:br>
            <a:r>
              <a:rPr lang="ru-RU" b="1" u="sng" dirty="0" smtClean="0"/>
              <a:t>        </a:t>
            </a:r>
            <a:r>
              <a:rPr lang="ru-RU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24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 участие! Всего доброго!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448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221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EVM</dc:creator>
  <cp:lastModifiedBy>о</cp:lastModifiedBy>
  <cp:revision>6</cp:revision>
  <dcterms:created xsi:type="dcterms:W3CDTF">2020-12-05T17:34:48Z</dcterms:created>
  <dcterms:modified xsi:type="dcterms:W3CDTF">2020-12-17T14:14:57Z</dcterms:modified>
</cp:coreProperties>
</file>